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6768752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7056783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624735" cy="6110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0"/>
            <a:ext cx="7560840" cy="604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2018-12-11T14:37:55Z</dcterms:modified>
</cp:coreProperties>
</file>